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945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1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8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1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43533" y="168895"/>
            <a:ext cx="304894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it-IT" dirty="0" smtClean="0">
                <a:solidFill>
                  <a:sysClr val="windowText" lastClr="000000"/>
                </a:solidFill>
              </a:rPr>
              <a:t>Operatori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61" name="TextBox 1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8717" y="162933"/>
            <a:ext cx="540139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 smtClean="0">
                <a:solidFill>
                  <a:sysClr val="windowText" lastClr="000000"/>
                </a:solidFill>
              </a:rPr>
              <a:t>Gruppo tecnico di supporto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67" name="Rettangolo 66"/>
          <p:cNvSpPr/>
          <p:nvPr/>
        </p:nvSpPr>
        <p:spPr>
          <a:xfrm>
            <a:off x="178717" y="620688"/>
            <a:ext cx="5401395" cy="60486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dbl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ttangolo 61"/>
          <p:cNvSpPr/>
          <p:nvPr/>
        </p:nvSpPr>
        <p:spPr>
          <a:xfrm>
            <a:off x="5843533" y="620688"/>
            <a:ext cx="3048947" cy="60486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191"/>
          <p:cNvSpPr/>
          <p:nvPr/>
        </p:nvSpPr>
        <p:spPr bwMode="auto">
          <a:xfrm>
            <a:off x="1350822" y="842102"/>
            <a:ext cx="806401" cy="28264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>
                <a:solidFill>
                  <a:schemeClr val="tx1"/>
                </a:solidFill>
              </a:rPr>
              <a:t>Start</a:t>
            </a:r>
            <a:endParaRPr lang="it-IT" sz="1600" b="1" kern="0" dirty="0">
              <a:solidFill>
                <a:schemeClr val="tx1"/>
              </a:solidFill>
            </a:endParaRPr>
          </a:p>
        </p:txBody>
      </p:sp>
      <p:sp>
        <p:nvSpPr>
          <p:cNvPr id="70" name="AutoShape 213"/>
          <p:cNvSpPr>
            <a:spLocks noChangeArrowheads="1"/>
          </p:cNvSpPr>
          <p:nvPr/>
        </p:nvSpPr>
        <p:spPr bwMode="auto">
          <a:xfrm>
            <a:off x="6156176" y="2636913"/>
            <a:ext cx="2448272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Realizzazione campione</a:t>
            </a:r>
            <a:endParaRPr lang="it-IT" sz="1600" kern="0" dirty="0"/>
          </a:p>
        </p:txBody>
      </p:sp>
      <p:sp>
        <p:nvSpPr>
          <p:cNvPr id="71" name="AutoShape 213"/>
          <p:cNvSpPr>
            <a:spLocks noChangeArrowheads="1"/>
          </p:cNvSpPr>
          <p:nvPr/>
        </p:nvSpPr>
        <p:spPr bwMode="auto">
          <a:xfrm>
            <a:off x="2592803" y="1052736"/>
            <a:ext cx="2736304" cy="46452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Acquisizione materiale di test</a:t>
            </a:r>
            <a:endParaRPr lang="it-IT" sz="1600" kern="0" dirty="0"/>
          </a:p>
        </p:txBody>
      </p:sp>
      <p:cxnSp>
        <p:nvCxnSpPr>
          <p:cNvPr id="76" name="Connettore 2 75"/>
          <p:cNvCxnSpPr>
            <a:stCxn id="69" idx="6"/>
            <a:endCxn id="71" idx="1"/>
          </p:cNvCxnSpPr>
          <p:nvPr/>
        </p:nvCxnSpPr>
        <p:spPr>
          <a:xfrm>
            <a:off x="2157223" y="983423"/>
            <a:ext cx="435580" cy="301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stCxn id="112" idx="1"/>
            <a:endCxn id="39" idx="0"/>
          </p:cNvCxnSpPr>
          <p:nvPr/>
        </p:nvCxnSpPr>
        <p:spPr>
          <a:xfrm flipH="1" flipV="1">
            <a:off x="1658036" y="4657200"/>
            <a:ext cx="969749" cy="4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Hexagon 85"/>
          <p:cNvSpPr>
            <a:spLocks noChangeArrowheads="1"/>
          </p:cNvSpPr>
          <p:nvPr/>
        </p:nvSpPr>
        <p:spPr bwMode="auto">
          <a:xfrm>
            <a:off x="3674135" y="5229201"/>
            <a:ext cx="614427" cy="296159"/>
          </a:xfrm>
          <a:prstGeom prst="hexagon">
            <a:avLst>
              <a:gd name="adj" fmla="val 13618"/>
              <a:gd name="vf" fmla="val 115470"/>
            </a:avLst>
          </a:prstGeom>
          <a:solidFill>
            <a:srgbClr val="FFFFCC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/>
              <a:t>SI</a:t>
            </a:r>
            <a:endParaRPr lang="it-IT" sz="1600" b="1" kern="0" dirty="0"/>
          </a:p>
        </p:txBody>
      </p:sp>
      <p:sp>
        <p:nvSpPr>
          <p:cNvPr id="112" name="AutoShape 213"/>
          <p:cNvSpPr>
            <a:spLocks noChangeArrowheads="1"/>
          </p:cNvSpPr>
          <p:nvPr/>
        </p:nvSpPr>
        <p:spPr bwMode="auto">
          <a:xfrm>
            <a:off x="2627784" y="4293097"/>
            <a:ext cx="2664296" cy="736468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Valutazione positiva</a:t>
            </a:r>
            <a:endParaRPr lang="it-IT" sz="1600" b="1" kern="0" dirty="0"/>
          </a:p>
        </p:txBody>
      </p:sp>
      <p:sp>
        <p:nvSpPr>
          <p:cNvPr id="113" name="Oval 191"/>
          <p:cNvSpPr/>
          <p:nvPr/>
        </p:nvSpPr>
        <p:spPr bwMode="auto">
          <a:xfrm>
            <a:off x="1259632" y="6170694"/>
            <a:ext cx="864096" cy="282642"/>
          </a:xfrm>
          <a:prstGeom prst="ellipse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dirty="0"/>
              <a:t>End</a:t>
            </a:r>
          </a:p>
        </p:txBody>
      </p:sp>
      <p:cxnSp>
        <p:nvCxnSpPr>
          <p:cNvPr id="119" name="Connettore 2 118"/>
          <p:cNvCxnSpPr>
            <a:stCxn id="59" idx="2"/>
            <a:endCxn id="112" idx="0"/>
          </p:cNvCxnSpPr>
          <p:nvPr/>
        </p:nvCxnSpPr>
        <p:spPr>
          <a:xfrm flipH="1">
            <a:off x="3959933" y="4004495"/>
            <a:ext cx="1023" cy="288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213"/>
          <p:cNvSpPr>
            <a:spLocks noChangeArrowheads="1"/>
          </p:cNvSpPr>
          <p:nvPr/>
        </p:nvSpPr>
        <p:spPr bwMode="auto">
          <a:xfrm>
            <a:off x="291441" y="2925515"/>
            <a:ext cx="2106135" cy="503485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Attività di revisione</a:t>
            </a:r>
            <a:endParaRPr lang="it-IT" sz="1600" b="1" kern="0" dirty="0"/>
          </a:p>
        </p:txBody>
      </p:sp>
      <p:sp>
        <p:nvSpPr>
          <p:cNvPr id="39" name="Hexagon 85"/>
          <p:cNvSpPr>
            <a:spLocks noChangeArrowheads="1"/>
          </p:cNvSpPr>
          <p:nvPr/>
        </p:nvSpPr>
        <p:spPr bwMode="auto">
          <a:xfrm>
            <a:off x="1043609" y="4509121"/>
            <a:ext cx="614427" cy="296159"/>
          </a:xfrm>
          <a:prstGeom prst="hexagon">
            <a:avLst>
              <a:gd name="adj" fmla="val 13618"/>
              <a:gd name="vf" fmla="val 115470"/>
            </a:avLst>
          </a:prstGeom>
          <a:solidFill>
            <a:srgbClr val="FFFFCC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/>
              <a:t>NO</a:t>
            </a:r>
            <a:endParaRPr lang="it-IT" sz="1600" b="1" kern="0" dirty="0"/>
          </a:p>
        </p:txBody>
      </p:sp>
      <p:cxnSp>
        <p:nvCxnSpPr>
          <p:cNvPr id="45" name="Connettore 2 44"/>
          <p:cNvCxnSpPr>
            <a:endCxn id="38" idx="2"/>
          </p:cNvCxnSpPr>
          <p:nvPr/>
        </p:nvCxnSpPr>
        <p:spPr>
          <a:xfrm flipV="1">
            <a:off x="1331641" y="3429000"/>
            <a:ext cx="12867" cy="1080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49" idx="1"/>
            <a:endCxn id="113" idx="6"/>
          </p:cNvCxnSpPr>
          <p:nvPr/>
        </p:nvCxnSpPr>
        <p:spPr>
          <a:xfrm flipH="1">
            <a:off x="2123728" y="5985000"/>
            <a:ext cx="504056" cy="327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4 50"/>
          <p:cNvCxnSpPr>
            <a:stCxn id="38" idx="0"/>
            <a:endCxn id="74" idx="2"/>
          </p:cNvCxnSpPr>
          <p:nvPr/>
        </p:nvCxnSpPr>
        <p:spPr>
          <a:xfrm rot="5400000" flipH="1" flipV="1">
            <a:off x="2435910" y="1509506"/>
            <a:ext cx="324606" cy="25074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213"/>
          <p:cNvSpPr>
            <a:spLocks noChangeArrowheads="1"/>
          </p:cNvSpPr>
          <p:nvPr/>
        </p:nvSpPr>
        <p:spPr bwMode="auto">
          <a:xfrm>
            <a:off x="2592803" y="1772817"/>
            <a:ext cx="2736304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Configurazione macchinari</a:t>
            </a:r>
            <a:endParaRPr lang="it-IT" sz="1600" kern="0" dirty="0"/>
          </a:p>
        </p:txBody>
      </p:sp>
      <p:sp>
        <p:nvSpPr>
          <p:cNvPr id="59" name="AutoShape 213"/>
          <p:cNvSpPr>
            <a:spLocks noChangeArrowheads="1"/>
          </p:cNvSpPr>
          <p:nvPr/>
        </p:nvSpPr>
        <p:spPr bwMode="auto">
          <a:xfrm>
            <a:off x="2592803" y="3501009"/>
            <a:ext cx="2736304" cy="50348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Valutazione campione</a:t>
            </a:r>
            <a:endParaRPr lang="it-IT" sz="1600" b="1" kern="0" dirty="0"/>
          </a:p>
        </p:txBody>
      </p:sp>
      <p:cxnSp>
        <p:nvCxnSpPr>
          <p:cNvPr id="48" name="Connettore 4 47"/>
          <p:cNvCxnSpPr>
            <a:stCxn id="70" idx="2"/>
            <a:endCxn id="74" idx="6"/>
          </p:cNvCxnSpPr>
          <p:nvPr/>
        </p:nvCxnSpPr>
        <p:spPr>
          <a:xfrm rot="5400000" flipH="1">
            <a:off x="5454098" y="1214754"/>
            <a:ext cx="540060" cy="3312368"/>
          </a:xfrm>
          <a:prstGeom prst="bentConnector4">
            <a:avLst>
              <a:gd name="adj1" fmla="val -42329"/>
              <a:gd name="adj2" fmla="val 684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/>
          <p:cNvSpPr/>
          <p:nvPr/>
        </p:nvSpPr>
        <p:spPr>
          <a:xfrm>
            <a:off x="3851920" y="2492896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8" name="Connettore 2 87"/>
          <p:cNvCxnSpPr>
            <a:stCxn id="33" idx="2"/>
            <a:endCxn id="74" idx="0"/>
          </p:cNvCxnSpPr>
          <p:nvPr/>
        </p:nvCxnSpPr>
        <p:spPr>
          <a:xfrm flipH="1">
            <a:off x="3959933" y="2276872"/>
            <a:ext cx="1023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>
            <a:stCxn id="74" idx="4"/>
            <a:endCxn id="59" idx="0"/>
          </p:cNvCxnSpPr>
          <p:nvPr/>
        </p:nvCxnSpPr>
        <p:spPr>
          <a:xfrm>
            <a:off x="3959933" y="2708921"/>
            <a:ext cx="102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/>
          <p:cNvCxnSpPr>
            <a:stCxn id="112" idx="2"/>
          </p:cNvCxnSpPr>
          <p:nvPr/>
        </p:nvCxnSpPr>
        <p:spPr>
          <a:xfrm>
            <a:off x="3959932" y="50295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2 130"/>
          <p:cNvCxnSpPr>
            <a:stCxn id="71" idx="2"/>
            <a:endCxn id="33" idx="0"/>
          </p:cNvCxnSpPr>
          <p:nvPr/>
        </p:nvCxnSpPr>
        <p:spPr>
          <a:xfrm>
            <a:off x="3960955" y="1517262"/>
            <a:ext cx="0" cy="255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213"/>
          <p:cNvSpPr>
            <a:spLocks noChangeArrowheads="1"/>
          </p:cNvSpPr>
          <p:nvPr/>
        </p:nvSpPr>
        <p:spPr bwMode="auto">
          <a:xfrm>
            <a:off x="6156176" y="1988841"/>
            <a:ext cx="2448272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Organizzazione attività</a:t>
            </a:r>
            <a:endParaRPr lang="it-IT" sz="1600" kern="0" dirty="0"/>
          </a:p>
        </p:txBody>
      </p:sp>
      <p:sp>
        <p:nvSpPr>
          <p:cNvPr id="36" name="AutoShape 213"/>
          <p:cNvSpPr>
            <a:spLocks noChangeArrowheads="1"/>
          </p:cNvSpPr>
          <p:nvPr/>
        </p:nvSpPr>
        <p:spPr bwMode="auto">
          <a:xfrm>
            <a:off x="6156176" y="1340768"/>
            <a:ext cx="2448272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Formazione operatori</a:t>
            </a:r>
            <a:endParaRPr lang="it-IT" sz="1600" kern="0" dirty="0"/>
          </a:p>
        </p:txBody>
      </p:sp>
      <p:cxnSp>
        <p:nvCxnSpPr>
          <p:cNvPr id="44" name="Connettore 4 47"/>
          <p:cNvCxnSpPr>
            <a:stCxn id="33" idx="3"/>
            <a:endCxn id="36" idx="1"/>
          </p:cNvCxnSpPr>
          <p:nvPr/>
        </p:nvCxnSpPr>
        <p:spPr>
          <a:xfrm flipV="1">
            <a:off x="5329106" y="1592796"/>
            <a:ext cx="827071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213"/>
          <p:cNvSpPr>
            <a:spLocks noChangeArrowheads="1"/>
          </p:cNvSpPr>
          <p:nvPr/>
        </p:nvSpPr>
        <p:spPr bwMode="auto">
          <a:xfrm>
            <a:off x="2627784" y="5733257"/>
            <a:ext cx="2736304" cy="50348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Avvio produzione</a:t>
            </a:r>
            <a:endParaRPr lang="it-IT" sz="1600" b="1" kern="0" dirty="0"/>
          </a:p>
        </p:txBody>
      </p:sp>
      <p:cxnSp>
        <p:nvCxnSpPr>
          <p:cNvPr id="65" name="Connettore 2 64"/>
          <p:cNvCxnSpPr>
            <a:endCxn id="49" idx="0"/>
          </p:cNvCxnSpPr>
          <p:nvPr/>
        </p:nvCxnSpPr>
        <p:spPr>
          <a:xfrm>
            <a:off x="3995936" y="55172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4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30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</dc:creator>
  <cp:lastModifiedBy>Antonio Dell'Anna</cp:lastModifiedBy>
  <cp:revision>95</cp:revision>
  <dcterms:created xsi:type="dcterms:W3CDTF">2013-12-31T12:58:50Z</dcterms:created>
  <dcterms:modified xsi:type="dcterms:W3CDTF">2014-08-22T06:58:37Z</dcterms:modified>
</cp:coreProperties>
</file>